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aven Pro" panose="020B0604020202020204" charset="0"/>
      <p:regular r:id="rId12"/>
      <p:bold r:id="rId13"/>
    </p:embeddedFont>
    <p:embeddedFont>
      <p:font typeface="Nuni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CF0C4B-268E-444D-8F6E-A7F3A561A54E}">
  <a:tblStyle styleId="{9ACF0C4B-268E-444D-8F6E-A7F3A561A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bee67f5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cbee67f5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bee67f5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bee67f5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cbee67f5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cbee67f5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bee67f5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cbee67f5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bee67f58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bee67f58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cbee67f5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cbee67f5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cbee67f58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cbee67f58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bee67f5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bee67f58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644625"/>
            <a:ext cx="7959000" cy="28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63500" lvl="0" indent="0" algn="l" rtl="0">
              <a:lnSpc>
                <a:spcPct val="10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Adding automated integration testing with Selenium and CI</a:t>
            </a:r>
            <a:endParaRPr sz="48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body" idx="1"/>
          </p:nvPr>
        </p:nvSpPr>
        <p:spPr>
          <a:xfrm>
            <a:off x="1303800" y="255175"/>
            <a:ext cx="7586400" cy="4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Gouthami Pasham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100" y="349175"/>
            <a:ext cx="1224501" cy="16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r="-15035"/>
          <a:stretch/>
        </p:blipFill>
        <p:spPr>
          <a:xfrm>
            <a:off x="4253550" y="349175"/>
            <a:ext cx="1346550" cy="1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4028850" y="1974125"/>
            <a:ext cx="1960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Himabindu Poshala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675" y="349175"/>
            <a:ext cx="1224499" cy="163438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6378775" y="1981850"/>
            <a:ext cx="23100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Gangadhar Adusumalli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1100" y="2773425"/>
            <a:ext cx="1224500" cy="17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303800" y="4485450"/>
            <a:ext cx="1690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Srujana Gattu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335750" y="349175"/>
            <a:ext cx="738600" cy="4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149725" y="4512325"/>
            <a:ext cx="18264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Poojitha Singam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>
            <a:spLocks noGrp="1"/>
          </p:cNvSpPr>
          <p:nvPr>
            <p:ph type="title"/>
          </p:nvPr>
        </p:nvSpPr>
        <p:spPr>
          <a:xfrm>
            <a:off x="1303800" y="241725"/>
            <a:ext cx="703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testing?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5"/>
          <p:cNvSpPr txBox="1">
            <a:spLocks noGrp="1"/>
          </p:cNvSpPr>
          <p:nvPr>
            <p:ph type="body" idx="1"/>
          </p:nvPr>
        </p:nvSpPr>
        <p:spPr>
          <a:xfrm>
            <a:off x="1303800" y="993775"/>
            <a:ext cx="7030500" cy="3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is defined as an activity to check whether the exact results match the expected results and to guarantee that the system developed is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bug-free.</a:t>
            </a:r>
          </a:p>
          <a:p>
            <a:pPr marL="14605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supports to know errors, breaks or missing requirements in against to the original requirements. It can be either done manually or using automated tools.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software development life cycle(SDLC) the testing  plays a significant role, which serves to enhance the quality, reliability &amp; performance of the system with all control what all purposes software assumed to do.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8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7006875" y="4650700"/>
            <a:ext cx="1847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Srujana Gattu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Different types of testing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1303800" y="578700"/>
            <a:ext cx="7704900" cy="4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testing is a software development manner in which the shortest testable parts of an application called units, are individually and autonomously scrutinized for proper operation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1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Integration </a:t>
            </a: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is a level of software testing where individual units are combined and tested as a group. The purpose of this level of testing is to expose faults in the interaction between integrated units.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testing: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process of testing an integrated system to verify that it meets specified requirements.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Acceptance testing: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is a level of software testing where a system is tested for acceptability. The purpose of this test is to evaluate the system’s compliance with the business requirements and assess whether it is acceptable for delivery.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50" dirty="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7006875" y="4650700"/>
            <a:ext cx="1847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Srujana Gattu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316650"/>
            <a:ext cx="7030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Automation testing VS Manual testing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6652675" y="4679450"/>
            <a:ext cx="2356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6883675" y="4635300"/>
            <a:ext cx="2125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Himabindu Poshala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3" name="Google Shape;313;p17"/>
          <p:cNvGraphicFramePr/>
          <p:nvPr/>
        </p:nvGraphicFramePr>
        <p:xfrm>
          <a:off x="1464125" y="10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{9ACF0C4B-268E-444D-8F6E-A7F3A561A54E}</a:tableStyleId>
              </a:tblPr>
              <a:tblGrid>
                <a:gridCol w="337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testing is done manually by humans.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 testing is done with the help of a tool.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5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test the same thing it takes much time.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takes less time in execution but writing automation script may take longer time.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2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resources required.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resources required.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features are tested usually tested manually first.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 test cases are executed with automation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Executing same test cases on multiple environment is very time consuming.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Same automation machine can be run on multiple machines.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Continuous Integration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8"/>
          <p:cNvSpPr txBox="1">
            <a:spLocks noGrp="1"/>
          </p:cNvSpPr>
          <p:nvPr>
            <p:ph type="body" idx="1"/>
          </p:nvPr>
        </p:nvSpPr>
        <p:spPr>
          <a:xfrm>
            <a:off x="1303800" y="1247375"/>
            <a:ext cx="70305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your info here</a:t>
            </a:r>
            <a:endParaRPr/>
          </a:p>
        </p:txBody>
      </p:sp>
      <p:sp>
        <p:nvSpPr>
          <p:cNvPr id="320" name="Google Shape;320;p18"/>
          <p:cNvSpPr txBox="1"/>
          <p:nvPr/>
        </p:nvSpPr>
        <p:spPr>
          <a:xfrm>
            <a:off x="6252275" y="4659625"/>
            <a:ext cx="2679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Poojitha Singam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303800" y="214875"/>
            <a:ext cx="7030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Selenium IDE and Recording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9"/>
          <p:cNvSpPr txBox="1">
            <a:spLocks noGrp="1"/>
          </p:cNvSpPr>
          <p:nvPr>
            <p:ph type="body" idx="1"/>
          </p:nvPr>
        </p:nvSpPr>
        <p:spPr>
          <a:xfrm>
            <a:off x="1303800" y="940075"/>
            <a:ext cx="7030500" cy="3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your info here</a:t>
            </a:r>
            <a:endParaRPr/>
          </a:p>
        </p:txBody>
      </p:sp>
      <p:sp>
        <p:nvSpPr>
          <p:cNvPr id="327" name="Google Shape;327;p19"/>
          <p:cNvSpPr txBox="1"/>
          <p:nvPr/>
        </p:nvSpPr>
        <p:spPr>
          <a:xfrm>
            <a:off x="5933775" y="4338475"/>
            <a:ext cx="24006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Gouthami Pasham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550" y="463700"/>
            <a:ext cx="3774525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On-screen Show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Maven Pro</vt:lpstr>
      <vt:lpstr>Nunito</vt:lpstr>
      <vt:lpstr>Momentum</vt:lpstr>
      <vt:lpstr>Adding automated integration testing with Selenium and CI </vt:lpstr>
      <vt:lpstr>PowerPoint Presentation</vt:lpstr>
      <vt:lpstr>What is testing?</vt:lpstr>
      <vt:lpstr>Different types of testing</vt:lpstr>
      <vt:lpstr>Automation testing VS Manual testing</vt:lpstr>
      <vt:lpstr>Continuous Integration</vt:lpstr>
      <vt:lpstr>Selenium IDE and Recording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automated integration testing with Selenium and CI </dc:title>
  <cp:lastModifiedBy>Gattu,Srujana</cp:lastModifiedBy>
  <cp:revision>1</cp:revision>
  <dcterms:modified xsi:type="dcterms:W3CDTF">2019-02-10T16:54:07Z</dcterms:modified>
</cp:coreProperties>
</file>